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8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9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7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9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1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280A-64BC-B74B-8FB0-A5D52284D7E6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1EB1-49A0-1F45-95BC-BF1C9523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7305"/>
            <a:ext cx="8229600" cy="1143000"/>
          </a:xfrm>
        </p:spPr>
        <p:txBody>
          <a:bodyPr/>
          <a:lstStyle/>
          <a:p>
            <a:r>
              <a:rPr lang="en-US" dirty="0" smtClean="0"/>
              <a:t>Offer Some Donuts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711200"/>
            <a:ext cx="6350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6200"/>
            <a:ext cx="6477000" cy="669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02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15449"/>
            <a:ext cx="5737514" cy="652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98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419100"/>
            <a:ext cx="6350000" cy="600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10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45251"/>
          </a:xfrm>
        </p:spPr>
        <p:txBody>
          <a:bodyPr/>
          <a:lstStyle/>
          <a:p>
            <a:r>
              <a:rPr lang="en-US" dirty="0" smtClean="0"/>
              <a:t>People are spiritually dead.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4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327473"/>
          </a:xfrm>
        </p:spPr>
        <p:txBody>
          <a:bodyPr/>
          <a:lstStyle/>
          <a:p>
            <a:r>
              <a:rPr lang="en-US" sz="4000" dirty="0"/>
              <a:t>"As for you, you were dead in your transgressions and sins, in which you used to live when you followed the ways of this world..."</a:t>
            </a:r>
            <a:r>
              <a:rPr lang="en-US" sz="4000" dirty="0" smtClean="0">
                <a:effectLst/>
              </a:rPr>
              <a:t> </a:t>
            </a:r>
            <a:br>
              <a:rPr lang="en-US" sz="4000" dirty="0" smtClean="0">
                <a:effectLst/>
              </a:rPr>
            </a:br>
            <a:r>
              <a:rPr lang="en-US" sz="4000" dirty="0"/>
              <a:t> </a:t>
            </a:r>
            <a:r>
              <a:rPr lang="en-US" sz="4000" dirty="0" smtClean="0"/>
              <a:t>                                                     </a:t>
            </a:r>
            <a:r>
              <a:rPr lang="en-US" sz="2800" dirty="0" smtClean="0">
                <a:effectLst/>
              </a:rPr>
              <a:t>Eph 2:1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272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3918"/>
          </a:xfrm>
        </p:spPr>
        <p:txBody>
          <a:bodyPr/>
          <a:lstStyle/>
          <a:p>
            <a:r>
              <a:rPr lang="en-US" dirty="0"/>
              <a:t>"But because of his great love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us, God, who is rich in mercy, made us alive with Christ..."</a:t>
            </a:r>
            <a:br>
              <a:rPr lang="en-US" dirty="0"/>
            </a:br>
            <a:r>
              <a:rPr lang="en-US" dirty="0" smtClean="0"/>
              <a:t>                                               </a:t>
            </a:r>
            <a:r>
              <a:rPr lang="en-US" sz="2800" dirty="0" smtClean="0"/>
              <a:t>Eph 2:4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83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5584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are talking with people who are spiritually dead, and only God can make them come alive.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2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nu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46100"/>
            <a:ext cx="6350000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9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736600"/>
            <a:ext cx="63373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83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20700"/>
            <a:ext cx="6350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66</Words>
  <Application>Microsoft Macintosh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Offer Some Donuts</vt:lpstr>
      <vt:lpstr>People are spiritually dead.</vt:lpstr>
      <vt:lpstr>"As for you, you were dead in your transgressions and sins, in which you used to live when you followed the ways of this world..."                                                        Eph 2:1</vt:lpstr>
      <vt:lpstr>"But because of his great love  for us, God, who is rich in mercy, made us alive with Christ..."                                                Eph 2:4</vt:lpstr>
      <vt:lpstr>We are talking with people who are spiritually dead, and only God can make them come alive.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Adamson</dc:creator>
  <cp:lastModifiedBy>Marilyn Adamson</cp:lastModifiedBy>
  <cp:revision>4</cp:revision>
  <dcterms:created xsi:type="dcterms:W3CDTF">2016-08-03T20:34:36Z</dcterms:created>
  <dcterms:modified xsi:type="dcterms:W3CDTF">2016-08-09T22:02:24Z</dcterms:modified>
</cp:coreProperties>
</file>